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4" r:id="rId3"/>
    <p:sldId id="296" r:id="rId4"/>
    <p:sldId id="279" r:id="rId5"/>
    <p:sldId id="258" r:id="rId6"/>
    <p:sldId id="274" r:id="rId7"/>
    <p:sldId id="275" r:id="rId8"/>
    <p:sldId id="263" r:id="rId9"/>
    <p:sldId id="282" r:id="rId10"/>
    <p:sldId id="272" r:id="rId11"/>
    <p:sldId id="266" r:id="rId12"/>
    <p:sldId id="267" r:id="rId13"/>
    <p:sldId id="257" r:id="rId14"/>
    <p:sldId id="269" r:id="rId15"/>
    <p:sldId id="268" r:id="rId16"/>
    <p:sldId id="280" r:id="rId17"/>
    <p:sldId id="281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7" r:id="rId27"/>
  </p:sldIdLst>
  <p:sldSz cx="9144000" cy="6858000" type="screen4x3"/>
  <p:notesSz cx="7099300" cy="102362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79"/>
    <a:srgbClr val="FF6600"/>
    <a:srgbClr val="FFFFFF"/>
    <a:srgbClr val="CCCC00"/>
    <a:srgbClr val="808000"/>
    <a:srgbClr val="FF00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5" autoAdjust="0"/>
    <p:restoredTop sz="94643" autoAdjust="0"/>
  </p:normalViewPr>
  <p:slideViewPr>
    <p:cSldViewPr>
      <p:cViewPr>
        <p:scale>
          <a:sx n="66" d="100"/>
          <a:sy n="66" d="100"/>
        </p:scale>
        <p:origin x="-2910" y="-9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672" cy="5111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088" y="1"/>
            <a:ext cx="3076672" cy="5111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A656F-87A5-4B15-B671-F2641F08D551}" type="datetimeFigureOut">
              <a:rPr lang="fr-FR" smtClean="0"/>
              <a:pPr/>
              <a:t>24/07/2012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3376"/>
            <a:ext cx="3076672" cy="5111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088" y="9723376"/>
            <a:ext cx="3076672" cy="5111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240CB-5182-4327-AA47-C4F231EDE6C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672" cy="5111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088" y="1"/>
            <a:ext cx="3076672" cy="5111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2C79E-DFD8-4E95-AA0E-E228833A93CF}" type="datetimeFigureOut">
              <a:rPr lang="fr-FR" smtClean="0"/>
              <a:pPr/>
              <a:t>24/07/2012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239" y="4862535"/>
            <a:ext cx="5678824" cy="4605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3376"/>
            <a:ext cx="3076672" cy="5111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088" y="9723376"/>
            <a:ext cx="3076672" cy="5111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3326D-05EC-4DEE-8599-385D1D39A5E1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538" y="0"/>
            <a:ext cx="4716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2" descr="Poliris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068960"/>
            <a:ext cx="3311525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03800" y="2781300"/>
            <a:ext cx="3595688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6538" y="115888"/>
            <a:ext cx="2111375" cy="603885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183313" cy="60388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4"/>
          <p:cNvGraphicFramePr>
            <a:graphicFrameLocks noChangeAspect="1"/>
          </p:cNvGraphicFramePr>
          <p:nvPr/>
        </p:nvGraphicFramePr>
        <p:xfrm>
          <a:off x="0" y="0"/>
          <a:ext cx="4673600" cy="5651500"/>
        </p:xfrm>
        <a:graphic>
          <a:graphicData uri="http://schemas.openxmlformats.org/presentationml/2006/ole">
            <p:oleObj spid="_x0000_s1026" name="Image" r:id="rId15" imgW="4673016" imgH="5650794" progId="">
              <p:embed/>
            </p:oleObj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15888"/>
            <a:ext cx="813752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pic>
        <p:nvPicPr>
          <p:cNvPr id="1029" name="Picture 8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1052513"/>
            <a:ext cx="9144000" cy="8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2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459788" y="260350"/>
            <a:ext cx="57626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yriad Pro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yriad Pro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yriad Pro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yriad Pro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yriad Pro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yriad Pro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yriad Pro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yriad Pro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 b="1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ris.fr.x-portail.poliris.net/poliris_tm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poliris.fr.x-portail.poliris.net/galerieSite.ht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ris.fr.x-portail.poliris.net/contact_poliris.ht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ris.fr.x-portail.poliris.net/galerieSite.htm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poliris.fr.x-portail.poliris.net/espace_agence.htm" TargetMode="External"/><Relationship Id="rId5" Type="http://schemas.openxmlformats.org/officeDocument/2006/relationships/hyperlink" Target="http://www.poliris.fr.x-portail.poliris.net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ris.fr.x-portail.poliris.net/mobile.ht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ris.fr.x-portail.poliris.net/espace_agence.ht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8137525" cy="792162"/>
          </a:xfrm>
        </p:spPr>
        <p:txBody>
          <a:bodyPr/>
          <a:lstStyle/>
          <a:p>
            <a:r>
              <a:rPr lang="fr-FR" dirty="0" smtClean="0"/>
              <a:t>Poliris.fr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51520" y="1916832"/>
            <a:ext cx="8568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050" b="1" u="sng" dirty="0" smtClean="0">
              <a:solidFill>
                <a:srgbClr val="FF0000"/>
              </a:solidFill>
            </a:endParaRPr>
          </a:p>
          <a:p>
            <a:r>
              <a:rPr lang="fr-FR" sz="1050" b="1" u="sng" dirty="0" smtClean="0">
                <a:solidFill>
                  <a:srgbClr val="FF0000"/>
                </a:solidFill>
              </a:rPr>
              <a:t>Partie SL:</a:t>
            </a:r>
          </a:p>
          <a:p>
            <a:pPr lvl="1">
              <a:buFont typeface="Arial" pitchFamily="34" charset="0"/>
              <a:buChar char="•"/>
            </a:pPr>
            <a:r>
              <a:rPr lang="fr-FR" sz="1000" dirty="0" smtClean="0"/>
              <a:t> Slider de la home</a:t>
            </a:r>
          </a:p>
          <a:p>
            <a:pPr lvl="1">
              <a:buFont typeface="Arial" pitchFamily="34" charset="0"/>
              <a:buChar char="•"/>
            </a:pPr>
            <a:r>
              <a:rPr lang="fr-FR" sz="1000" dirty="0" smtClean="0"/>
              <a:t> Slider des pages mobile et site web</a:t>
            </a:r>
          </a:p>
          <a:p>
            <a:pPr lvl="1">
              <a:buFont typeface="Arial" pitchFamily="34" charset="0"/>
              <a:buChar char="•"/>
            </a:pPr>
            <a:r>
              <a:rPr lang="fr-FR" sz="1000" dirty="0" smtClean="0"/>
              <a:t> </a:t>
            </a:r>
            <a:r>
              <a:rPr lang="fr-FR" sz="1000" dirty="0" smtClean="0"/>
              <a:t>Mise en ligne de la page Péricles.net</a:t>
            </a:r>
          </a:p>
          <a:p>
            <a:pPr lvl="1">
              <a:buFont typeface="Arial" pitchFamily="34" charset="0"/>
              <a:buChar char="•"/>
            </a:pPr>
            <a:r>
              <a:rPr lang="fr-FR" sz="1000" dirty="0" smtClean="0"/>
              <a:t> </a:t>
            </a:r>
            <a:r>
              <a:rPr lang="fr-FR" sz="1000" dirty="0" smtClean="0"/>
              <a:t>Gestion du problème de flux pour la galerie</a:t>
            </a:r>
          </a:p>
          <a:p>
            <a:pPr lvl="1">
              <a:buFont typeface="Arial" pitchFamily="34" charset="0"/>
              <a:buChar char="•"/>
            </a:pPr>
            <a:r>
              <a:rPr lang="fr-FR" sz="1000" dirty="0" smtClean="0"/>
              <a:t> </a:t>
            </a:r>
            <a:r>
              <a:rPr lang="fr-FR" sz="1000" dirty="0" smtClean="0"/>
              <a:t>Gestion des layer</a:t>
            </a:r>
          </a:p>
          <a:p>
            <a:pPr lvl="1">
              <a:buFont typeface="Arial" pitchFamily="34" charset="0"/>
              <a:buChar char="•"/>
            </a:pPr>
            <a:r>
              <a:rPr lang="fr-FR" sz="1000" dirty="0" smtClean="0"/>
              <a:t> Google </a:t>
            </a:r>
            <a:r>
              <a:rPr lang="fr-FR" sz="1000" dirty="0" err="1" smtClean="0"/>
              <a:t>Analytics</a:t>
            </a:r>
            <a:r>
              <a:rPr lang="fr-FR" sz="1000" dirty="0" smtClean="0"/>
              <a:t> </a:t>
            </a:r>
            <a:endParaRPr lang="fr-FR" sz="1000" dirty="0" smtClean="0"/>
          </a:p>
          <a:p>
            <a:endParaRPr lang="fr-FR" sz="700" dirty="0" smtClean="0"/>
          </a:p>
          <a:p>
            <a:endParaRPr lang="fr-FR" sz="700" dirty="0" smtClean="0"/>
          </a:p>
          <a:p>
            <a:r>
              <a:rPr lang="fr-FR" sz="1050" b="1" u="sng" dirty="0" err="1" smtClean="0">
                <a:solidFill>
                  <a:srgbClr val="FF0000"/>
                </a:solidFill>
              </a:rPr>
              <a:t>Pyxi</a:t>
            </a:r>
            <a:r>
              <a:rPr lang="fr-FR" sz="1050" b="1" u="sng" dirty="0" smtClean="0">
                <a:solidFill>
                  <a:srgbClr val="FF0000"/>
                </a:solidFill>
              </a:rPr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sz="1000" dirty="0" smtClean="0"/>
              <a:t>Intégration du contenu de la newsletter dans les pages </a:t>
            </a:r>
          </a:p>
          <a:p>
            <a:endParaRPr lang="fr-FR" sz="10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C:\Users\EMMANU~1.JAC\AppData\Local\Temp\Rar$DRa0.916\Retours_Poliris\Poliris_Besoin_A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9142" y="67046"/>
            <a:ext cx="4531050" cy="6790954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755576" y="5301208"/>
            <a:ext cx="7272808" cy="6480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50" b="1" dirty="0" smtClean="0">
                <a:latin typeface="Arial" charset="0"/>
                <a:cs typeface="Arial" charset="0"/>
              </a:rPr>
              <a:t>Origine: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50" dirty="0" smtClean="0">
                <a:latin typeface="Arial" charset="0"/>
                <a:cs typeface="Arial" charset="0"/>
              </a:rPr>
              <a:t>Espace agence </a:t>
            </a:r>
            <a:r>
              <a:rPr lang="fr-FR" sz="1050" dirty="0" smtClean="0">
                <a:latin typeface="Arial" charset="0"/>
                <a:cs typeface="Arial" charset="0"/>
              </a:rPr>
              <a:t>– Authentification -  </a:t>
            </a:r>
            <a:r>
              <a:rPr lang="fr-FR" sz="1050" dirty="0" smtClean="0">
                <a:latin typeface="Arial" charset="0"/>
                <a:cs typeface="Arial" charset="0"/>
              </a:rPr>
              <a:t>bouton besoin d’aide</a:t>
            </a:r>
            <a:endParaRPr lang="fr-FR" sz="1050" dirty="0">
              <a:latin typeface="Arial" charset="0"/>
              <a:cs typeface="Arial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55576" y="6093296"/>
            <a:ext cx="3528392" cy="6480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50" b="1" dirty="0" smtClean="0">
                <a:latin typeface="Arial" charset="0"/>
                <a:cs typeface="Arial" charset="0"/>
              </a:rPr>
              <a:t>Mail envoyé: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50" dirty="0" smtClean="0">
                <a:latin typeface="Arial" charset="0"/>
                <a:cs typeface="Arial" charset="0"/>
              </a:rPr>
              <a:t>Ce formulaire doit envoyer un email cf. doc de </a:t>
            </a:r>
            <a:r>
              <a:rPr lang="fr-FR" sz="1050" dirty="0" err="1" smtClean="0">
                <a:latin typeface="Arial" charset="0"/>
                <a:cs typeface="Arial" charset="0"/>
              </a:rPr>
              <a:t>spec</a:t>
            </a:r>
            <a:r>
              <a:rPr lang="fr-FR" sz="1050" dirty="0" smtClean="0">
                <a:latin typeface="Arial" charset="0"/>
                <a:cs typeface="Arial" charset="0"/>
              </a:rPr>
              <a:t> Laurence Moyer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499992" y="6048672"/>
            <a:ext cx="3528392" cy="76470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50" b="1" dirty="0" smtClean="0">
                <a:latin typeface="Arial" charset="0"/>
                <a:cs typeface="Arial" charset="0"/>
              </a:rPr>
              <a:t>Tag </a:t>
            </a:r>
            <a:r>
              <a:rPr lang="fr-FR" sz="1050" b="1" dirty="0" err="1" smtClean="0">
                <a:latin typeface="Arial" charset="0"/>
                <a:cs typeface="Arial" charset="0"/>
              </a:rPr>
              <a:t>google</a:t>
            </a:r>
            <a:r>
              <a:rPr lang="fr-FR" sz="1050" b="1" dirty="0" smtClean="0">
                <a:latin typeface="Arial" charset="0"/>
                <a:cs typeface="Arial" charset="0"/>
              </a:rPr>
              <a:t> </a:t>
            </a:r>
            <a:r>
              <a:rPr lang="fr-FR" sz="1050" b="1" dirty="0" err="1" smtClean="0">
                <a:latin typeface="Arial" charset="0"/>
                <a:cs typeface="Arial" charset="0"/>
              </a:rPr>
              <a:t>Analytics</a:t>
            </a:r>
            <a:r>
              <a:rPr lang="fr-FR" sz="1050" b="1" dirty="0" smtClean="0">
                <a:latin typeface="Arial" charset="0"/>
                <a:cs typeface="Arial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50" dirty="0" smtClean="0">
                <a:latin typeface="Arial" charset="0"/>
                <a:cs typeface="Arial" charset="0"/>
              </a:rPr>
              <a:t>Prévoir le nombre d’affichage de « nous contacter » + le nombre de </a:t>
            </a:r>
            <a:r>
              <a:rPr lang="fr-FR" sz="1050" dirty="0" err="1" smtClean="0">
                <a:latin typeface="Arial" charset="0"/>
                <a:cs typeface="Arial" charset="0"/>
              </a:rPr>
              <a:t>leads</a:t>
            </a:r>
            <a:r>
              <a:rPr lang="fr-FR" sz="1050" dirty="0" smtClean="0">
                <a:latin typeface="Arial" charset="0"/>
                <a:cs typeface="Arial" charset="0"/>
              </a:rPr>
              <a:t> abouti (mail envoyés par catégories)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50" dirty="0" smtClean="0">
                <a:latin typeface="Arial" charset="0"/>
                <a:cs typeface="Arial" charset="0"/>
              </a:rPr>
              <a:t>Nombre d’affichage « Nous appeler »</a:t>
            </a:r>
            <a:endParaRPr lang="fr-FR" sz="1050" dirty="0">
              <a:latin typeface="Arial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516216" y="1521946"/>
            <a:ext cx="2555776" cy="270843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TODO List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Authentification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Contenu:</a:t>
            </a:r>
          </a:p>
          <a:p>
            <a:pPr lvl="1">
              <a:buFont typeface="Arial" pitchFamily="34" charset="0"/>
              <a:buChar char="•"/>
            </a:pPr>
            <a:r>
              <a:rPr lang="fr-FR" sz="1200" dirty="0" smtClean="0"/>
              <a:t> Emmanuelle: Demande Laurence </a:t>
            </a:r>
            <a:r>
              <a:rPr lang="fr-FR" sz="1200" dirty="0" err="1" smtClean="0"/>
              <a:t>moyer</a:t>
            </a:r>
            <a:r>
              <a:rPr lang="fr-FR" sz="1200" dirty="0" smtClean="0"/>
              <a:t> les docs à intégrer 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95536" y="4869160"/>
            <a:ext cx="3888432" cy="3600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Page gérée entièrement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par </a:t>
            </a:r>
            <a:r>
              <a:rPr kumimoji="0" lang="fr-FR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Pyxi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8" y="61913"/>
            <a:ext cx="9039225" cy="673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0" y="0"/>
            <a:ext cx="7308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u="sng" dirty="0" smtClean="0">
                <a:hlinkClick r:id="rId3"/>
              </a:rPr>
              <a:t>http://www.poliris.fr.x-portail.poliris.net/poliris_tm.htm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24128" y="1124744"/>
            <a:ext cx="3240360" cy="34470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TODO List – Page site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Revoir l’url  de la page pour le référencement 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Gestion du slider en conflit avec la home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Insérer toutes les redirections (je suis intéressé + la galerie) </a:t>
            </a:r>
            <a:r>
              <a:rPr lang="fr-FR" sz="1200" u="sng" dirty="0" smtClean="0">
                <a:hlinkClick r:id="rId4"/>
              </a:rPr>
              <a:t>http://</a:t>
            </a:r>
            <a:r>
              <a:rPr lang="fr-FR" sz="1200" u="sng" dirty="0" smtClean="0">
                <a:hlinkClick r:id="rId4"/>
              </a:rPr>
              <a:t>www.poliris.fr.x-portail.poliris.net/galerieSite.htm</a:t>
            </a:r>
            <a:r>
              <a:rPr lang="fr-FR" sz="1200" u="sng" dirty="0" smtClean="0"/>
              <a:t> </a:t>
            </a: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Contenu:</a:t>
            </a:r>
          </a:p>
          <a:p>
            <a:pPr lvl="1">
              <a:buFont typeface="Arial" pitchFamily="34" charset="0"/>
              <a:buChar char="•"/>
            </a:pPr>
            <a:r>
              <a:rPr lang="fr-FR" sz="1200" dirty="0" smtClean="0"/>
              <a:t> A intégrer 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1196752"/>
            <a:ext cx="2267744" cy="4968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95536" y="4869160"/>
            <a:ext cx="3888432" cy="3600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Page gérée entièrement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par MIKA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8" y="14288"/>
            <a:ext cx="9039225" cy="6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95536" y="836712"/>
            <a:ext cx="262778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OK</a:t>
            </a:r>
          </a:p>
          <a:p>
            <a:pPr algn="ctr"/>
            <a:r>
              <a:rPr lang="fr-F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Go intégration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95536" y="4869160"/>
            <a:ext cx="3888432" cy="3600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Page gérée entièrement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par MIKA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876528" y="2420888"/>
            <a:ext cx="3240360" cy="178510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TODO List –Layer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 Redimensionner à la taille de l’écran 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0"/>
            <a:ext cx="9010650" cy="68484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6228184" y="2348880"/>
            <a:ext cx="2016224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40152" y="3356992"/>
            <a:ext cx="262778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Suppression des votes avant 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0"/>
            <a:ext cx="895350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28575"/>
            <a:ext cx="8743950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300192" y="2780928"/>
            <a:ext cx="262778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Correction J avant 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47625"/>
            <a:ext cx="8886825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47625"/>
            <a:ext cx="8782050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8" y="52388"/>
            <a:ext cx="884872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0" y="44624"/>
            <a:ext cx="63722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100" dirty="0" smtClean="0"/>
              <a:t>La page contact agence : </a:t>
            </a:r>
            <a:r>
              <a:rPr lang="fr-FR" sz="1100" u="sng" dirty="0" smtClean="0">
                <a:hlinkClick r:id="rId3"/>
              </a:rPr>
              <a:t>http://www.poliris.fr.x-portail.poliris.net/contact_poliris.htm</a:t>
            </a:r>
            <a:endParaRPr lang="fr-FR" sz="1100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3" y="38100"/>
            <a:ext cx="8905875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700808"/>
            <a:ext cx="42386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 bwMode="auto">
          <a:xfrm>
            <a:off x="395536" y="4869160"/>
            <a:ext cx="3888432" cy="72008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Merci de mettre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des S quand il y a plus d’une personne 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251520" y="332656"/>
          <a:ext cx="8568952" cy="46198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53613"/>
                <a:gridCol w="3014939"/>
                <a:gridCol w="3600400"/>
              </a:tblGrid>
              <a:tr h="303808"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Page</a:t>
                      </a:r>
                      <a:r>
                        <a:rPr lang="fr-FR" sz="1000" baseline="0" dirty="0" smtClean="0"/>
                        <a:t>s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Point Bloquants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Reste</a:t>
                      </a:r>
                      <a:r>
                        <a:rPr lang="fr-FR" sz="1000" baseline="0" dirty="0" smtClean="0"/>
                        <a:t> à faire</a:t>
                      </a:r>
                      <a:endParaRPr lang="fr-FR" sz="1000" dirty="0"/>
                    </a:p>
                  </a:txBody>
                  <a:tcPr/>
                </a:tc>
              </a:tr>
              <a:tr h="272256"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Home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Slider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PDV maquette A et maquette B</a:t>
                      </a:r>
                    </a:p>
                    <a:p>
                      <a:r>
                        <a:rPr lang="fr-FR" sz="1000" dirty="0" smtClean="0"/>
                        <a:t>Possibilité de modifier</a:t>
                      </a:r>
                      <a:r>
                        <a:rPr lang="fr-FR" sz="1000" baseline="0" dirty="0" smtClean="0"/>
                        <a:t> la </a:t>
                      </a:r>
                      <a:endParaRPr lang="fr-FR" sz="1000" dirty="0"/>
                    </a:p>
                  </a:txBody>
                  <a:tcPr/>
                </a:tc>
              </a:tr>
              <a:tr h="430580">
                <a:tc>
                  <a:txBody>
                    <a:bodyPr/>
                    <a:lstStyle/>
                    <a:p>
                      <a:r>
                        <a:rPr lang="fr-FR" sz="1000" dirty="0" err="1" smtClean="0"/>
                        <a:t>Widget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En cours d’intégration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 smtClean="0"/>
                        <a:t>Attention</a:t>
                      </a:r>
                      <a:r>
                        <a:rPr lang="fr-FR" sz="1000" baseline="0" dirty="0" smtClean="0"/>
                        <a:t> doit resté fixe sur la droite et ne pas venir se superposé sur une page avec du contenu</a:t>
                      </a:r>
                      <a:endParaRPr lang="fr-FR" sz="1000" dirty="0" smtClean="0"/>
                    </a:p>
                  </a:txBody>
                  <a:tcPr/>
                </a:tc>
              </a:tr>
              <a:tr h="315456"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Page site Mobile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Déjà intégré en XHTML/CSS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Ajouter</a:t>
                      </a:r>
                      <a:r>
                        <a:rPr lang="fr-FR" sz="1000" baseline="0" dirty="0" smtClean="0"/>
                        <a:t> l’humanisation des designer </a:t>
                      </a:r>
                      <a:endParaRPr lang="fr-FR" sz="1000" dirty="0"/>
                    </a:p>
                  </a:txBody>
                  <a:tcPr/>
                </a:tc>
              </a:tr>
              <a:tr h="430580"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Page création de site web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slider en conflit avec la home: Conflit des </a:t>
                      </a:r>
                      <a:r>
                        <a:rPr lang="fr-FR" sz="1000" dirty="0" err="1" smtClean="0"/>
                        <a:t>css</a:t>
                      </a:r>
                      <a:r>
                        <a:rPr lang="fr-FR" sz="1000" dirty="0" smtClean="0"/>
                        <a:t> et </a:t>
                      </a:r>
                      <a:r>
                        <a:rPr lang="fr-FR" sz="1000" dirty="0" err="1" smtClean="0"/>
                        <a:t>js</a:t>
                      </a:r>
                      <a:r>
                        <a:rPr lang="fr-FR" sz="1000" dirty="0" smtClean="0"/>
                        <a:t> donc on a besoin d’un développeur pour conditionné l’appel des </a:t>
                      </a:r>
                      <a:r>
                        <a:rPr lang="fr-FR" sz="1000" dirty="0" err="1" smtClean="0"/>
                        <a:t>css,js</a:t>
                      </a:r>
                      <a:endParaRPr lang="fr-FR" sz="1000" dirty="0" smtClean="0"/>
                    </a:p>
                    <a:p>
                      <a:r>
                        <a:rPr lang="fr-FR" sz="1000" dirty="0" smtClean="0"/>
                        <a:t>Pas encore dynamique + besoin d'aide intégration de la macro pour flux des sites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</a:tr>
              <a:tr h="226680"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Questionnaire d’aide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10% d’intégration à terminer</a:t>
                      </a:r>
                      <a:endParaRPr lang="fr-FR" sz="1000" dirty="0"/>
                    </a:p>
                  </a:txBody>
                  <a:tcPr/>
                </a:tc>
              </a:tr>
              <a:tr h="430580"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Liste actu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Courier New" pitchFamily="49" charset="0"/>
                        <a:buNone/>
                      </a:pP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Rendre le titre et l’image cliquable</a:t>
                      </a:r>
                    </a:p>
                    <a:p>
                      <a:pPr lvl="0">
                        <a:buFont typeface="Courier New" pitchFamily="49" charset="0"/>
                        <a:buNone/>
                      </a:pP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Problème de dimension de l’image</a:t>
                      </a:r>
                      <a:endParaRPr lang="fr-F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30580"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Détail articles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Manque le bouton de retour</a:t>
                      </a:r>
                    </a:p>
                    <a:p>
                      <a:pPr lvl="0"/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Problème de dimension de l’image</a:t>
                      </a:r>
                    </a:p>
                  </a:txBody>
                  <a:tcPr/>
                </a:tc>
              </a:tr>
              <a:tr h="430580"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Espace</a:t>
                      </a:r>
                      <a:r>
                        <a:rPr lang="fr-FR" sz="1000" baseline="0" dirty="0" smtClean="0"/>
                        <a:t> agence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Courier New" pitchFamily="49" charset="0"/>
                        <a:buNone/>
                      </a:pP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accessible sans identification et que celle-ci s’effectuera sur la page espace agence lorsque le client cliquera sur « Cliquez ici » du « Besoin d’aide ».</a:t>
                      </a:r>
                      <a:endParaRPr lang="fr-F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30580">
                <a:tc>
                  <a:txBody>
                    <a:bodyPr/>
                    <a:lstStyle/>
                    <a:p>
                      <a:r>
                        <a:rPr lang="fr-FR" sz="1000" dirty="0" smtClean="0"/>
                        <a:t>Formulaire - pas encore dynamique (contact</a:t>
                      </a:r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besoin de savoir comment gérer plusieurs formulaires dans la même page.</a:t>
                      </a:r>
                    </a:p>
                    <a:p>
                      <a:endParaRPr lang="fr-F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Courier New" pitchFamily="49" charset="0"/>
                        <a:buNone/>
                      </a:pPr>
                      <a:endParaRPr lang="fr-F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251520" y="5089247"/>
            <a:ext cx="835292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/>
              <a:t> Reste à faire</a:t>
            </a:r>
          </a:p>
          <a:p>
            <a:pPr lvl="1">
              <a:buFont typeface="Courier New" pitchFamily="49" charset="0"/>
              <a:buChar char="o"/>
            </a:pPr>
            <a:r>
              <a:rPr lang="fr-FR" sz="1200" dirty="0" smtClean="0"/>
              <a:t> Les codes de </a:t>
            </a:r>
            <a:r>
              <a:rPr lang="fr-FR" sz="1200" dirty="0" err="1" smtClean="0"/>
              <a:t>tacking</a:t>
            </a:r>
            <a:r>
              <a:rPr lang="fr-FR" sz="1200" dirty="0" smtClean="0"/>
              <a:t> </a:t>
            </a:r>
            <a:r>
              <a:rPr lang="fr-FR" sz="1200" dirty="0" err="1" smtClean="0"/>
              <a:t>googleA</a:t>
            </a:r>
            <a:endParaRPr lang="fr-FR" sz="1200" dirty="0" smtClean="0"/>
          </a:p>
          <a:p>
            <a:pPr lvl="1">
              <a:buFont typeface="Courier New" pitchFamily="49" charset="0"/>
              <a:buChar char="o"/>
            </a:pPr>
            <a:r>
              <a:rPr lang="fr-FR" sz="1200" dirty="0" smtClean="0"/>
              <a:t> Paramétrer l’ensemble des emails suite aux </a:t>
            </a:r>
            <a:r>
              <a:rPr lang="fr-FR" sz="1200" dirty="0" err="1" smtClean="0"/>
              <a:t>leads</a:t>
            </a: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600" dirty="0" smtClean="0"/>
              <a:t> Points d’attention</a:t>
            </a:r>
          </a:p>
          <a:p>
            <a:pPr lvl="1">
              <a:buFont typeface="Courier New" pitchFamily="49" charset="0"/>
              <a:buChar char="o"/>
            </a:pPr>
            <a:r>
              <a:rPr lang="fr-FR" sz="1200" dirty="0" smtClean="0"/>
              <a:t> MAJ du fil d’</a:t>
            </a:r>
            <a:r>
              <a:rPr lang="fr-FR" sz="1200" dirty="0" err="1" smtClean="0"/>
              <a:t>ariane</a:t>
            </a:r>
            <a:r>
              <a:rPr lang="fr-FR" sz="1200" dirty="0" smtClean="0"/>
              <a:t> </a:t>
            </a:r>
            <a:endParaRPr lang="fr-FR" sz="1200" dirty="0" smtClean="0"/>
          </a:p>
          <a:p>
            <a:pPr lvl="1">
              <a:buFont typeface="Courier New" pitchFamily="49" charset="0"/>
              <a:buChar char="o"/>
            </a:pPr>
            <a:r>
              <a:rPr lang="fr-FR" sz="1200" dirty="0" smtClean="0"/>
              <a:t> </a:t>
            </a:r>
            <a:r>
              <a:rPr lang="fr-FR" sz="1200" dirty="0" err="1" smtClean="0"/>
              <a:t>Widget</a:t>
            </a:r>
            <a:r>
              <a:rPr lang="fr-FR" sz="1200" dirty="0" smtClean="0"/>
              <a:t> </a:t>
            </a:r>
          </a:p>
          <a:p>
            <a:pPr lvl="1">
              <a:buFont typeface="Courier New" pitchFamily="49" charset="0"/>
              <a:buChar char="o"/>
            </a:pPr>
            <a:r>
              <a:rPr lang="fr-FR" sz="1200" dirty="0" smtClean="0"/>
              <a:t> </a:t>
            </a:r>
            <a:r>
              <a:rPr lang="fr-FR" sz="1200" dirty="0" smtClean="0"/>
              <a:t>connexion espace agence</a:t>
            </a:r>
          </a:p>
          <a:p>
            <a:pPr lvl="1">
              <a:buFont typeface="Courier New" pitchFamily="49" charset="0"/>
              <a:buChar char="o"/>
            </a:pPr>
            <a:r>
              <a:rPr lang="fr-FR" sz="1200" dirty="0" smtClean="0"/>
              <a:t> </a:t>
            </a:r>
            <a:r>
              <a:rPr lang="fr-FR" sz="1200" dirty="0" smtClean="0"/>
              <a:t>Contenu </a:t>
            </a:r>
            <a:endParaRPr lang="fr-FR" sz="1200" dirty="0" smtClean="0"/>
          </a:p>
          <a:p>
            <a:pPr lvl="1">
              <a:buFont typeface="Courier New" pitchFamily="49" charset="0"/>
              <a:buChar char="o"/>
            </a:pPr>
            <a:endParaRPr lang="fr-FR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8" y="57150"/>
            <a:ext cx="8772525" cy="674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3" y="33338"/>
            <a:ext cx="867727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42863"/>
            <a:ext cx="8667750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3" y="85725"/>
            <a:ext cx="8601075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395536" y="4869160"/>
            <a:ext cx="3888432" cy="3600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Page gérée entièrement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par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3" y="28575"/>
            <a:ext cx="8677275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8" y="14288"/>
            <a:ext cx="8772525" cy="6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5383" y="1"/>
            <a:ext cx="7833121" cy="710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-27384"/>
            <a:ext cx="4624984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1100" b="0" i="0" u="none" strike="noStrike" cap="none" normalizeH="0" baseline="0" dirty="0" smtClean="0">
                <a:ln>
                  <a:noFill/>
                </a:ln>
                <a:solidFill>
                  <a:srgbClr val="333399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La page galerie : 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solidFill>
                  <a:srgbClr val="333399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hlinkClick r:id="rId3"/>
              </a:rPr>
              <a:t>http://www.poliris.fr.x-portail.poliris.net/galerieSite.htm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" y="0"/>
            <a:ext cx="8667750" cy="717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395536" y="3645024"/>
            <a:ext cx="3888432" cy="3600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Page gérée entièrement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par MIKA 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300192" y="1137513"/>
            <a:ext cx="2771800" cy="104644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PRIO 1 de mise en ligne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Merci de mettre en ligne le plus rapidement possible cette page</a:t>
            </a:r>
          </a:p>
          <a:p>
            <a:pPr>
              <a:buFont typeface="Arial" pitchFamily="34" charset="0"/>
              <a:buChar char="•"/>
            </a:pPr>
            <a:endParaRPr lang="fr-FR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mmanuelle.jacob\AppData\Local\Microsoft\Windows\Temporary Internet Files\Content.Outlook\X7ODSBL8\index_Poliris_02072012 (2).jpg"/>
          <p:cNvPicPr>
            <a:picLocks noChangeAspect="1" noChangeArrowheads="1"/>
          </p:cNvPicPr>
          <p:nvPr/>
        </p:nvPicPr>
        <p:blipFill>
          <a:blip r:embed="rId2" cstate="print"/>
          <a:srcRect l="-4138" t="-4200" r="-985" b="-6050"/>
          <a:stretch>
            <a:fillRect/>
          </a:stretch>
        </p:blipFill>
        <p:spPr bwMode="auto">
          <a:xfrm>
            <a:off x="35496" y="-243408"/>
            <a:ext cx="9145016" cy="7560840"/>
          </a:xfrm>
          <a:prstGeom prst="rect">
            <a:avLst/>
          </a:prstGeom>
          <a:noFill/>
        </p:spPr>
      </p:pic>
      <p:grpSp>
        <p:nvGrpSpPr>
          <p:cNvPr id="5" name="Groupe 4"/>
          <p:cNvGrpSpPr/>
          <p:nvPr/>
        </p:nvGrpSpPr>
        <p:grpSpPr>
          <a:xfrm>
            <a:off x="1619672" y="260648"/>
            <a:ext cx="936104" cy="2016224"/>
            <a:chOff x="837313" y="980728"/>
            <a:chExt cx="936104" cy="2016224"/>
          </a:xfrm>
        </p:grpSpPr>
        <p:sp>
          <p:nvSpPr>
            <p:cNvPr id="6" name="Rectangle 5"/>
            <p:cNvSpPr/>
            <p:nvPr/>
          </p:nvSpPr>
          <p:spPr>
            <a:xfrm>
              <a:off x="837313" y="980728"/>
              <a:ext cx="936104" cy="2016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" name="Groupe 10"/>
            <p:cNvGrpSpPr/>
            <p:nvPr/>
          </p:nvGrpSpPr>
          <p:grpSpPr>
            <a:xfrm>
              <a:off x="1173473" y="1052736"/>
              <a:ext cx="527936" cy="1800200"/>
              <a:chOff x="1043608" y="908720"/>
              <a:chExt cx="527936" cy="1800200"/>
            </a:xfrm>
          </p:grpSpPr>
          <p:grpSp>
            <p:nvGrpSpPr>
              <p:cNvPr id="9" name="Groupe 14"/>
              <p:cNvGrpSpPr/>
              <p:nvPr/>
            </p:nvGrpSpPr>
            <p:grpSpPr>
              <a:xfrm>
                <a:off x="1043608" y="908720"/>
                <a:ext cx="527936" cy="648072"/>
                <a:chOff x="1043608" y="908720"/>
                <a:chExt cx="527936" cy="648072"/>
              </a:xfrm>
            </p:grpSpPr>
            <p:pic>
              <p:nvPicPr>
                <p:cNvPr id="11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63825" t="25795" r="9868" b="62596"/>
                <a:stretch>
                  <a:fillRect/>
                </a:stretch>
              </p:blipFill>
              <p:spPr bwMode="auto">
                <a:xfrm>
                  <a:off x="1187624" y="1218820"/>
                  <a:ext cx="383920" cy="3379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" name="Picture 2" descr="\\Megastorage2\marketing\_Gestion Projets &amp; Produits\Poliris\Poliris - Identité\Bonhomme\poliris assis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1043608" y="908720"/>
                  <a:ext cx="506910" cy="526124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63825" t="38162" r="9868" b="4947"/>
              <a:stretch>
                <a:fillRect/>
              </a:stretch>
            </p:blipFill>
            <p:spPr bwMode="auto">
              <a:xfrm>
                <a:off x="1259632" y="1556792"/>
                <a:ext cx="267075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76672"/>
            <a:ext cx="8364200" cy="632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/>
          <p:cNvGrpSpPr/>
          <p:nvPr/>
        </p:nvGrpSpPr>
        <p:grpSpPr>
          <a:xfrm>
            <a:off x="1403648" y="836712"/>
            <a:ext cx="936104" cy="1584176"/>
            <a:chOff x="743702" y="1052736"/>
            <a:chExt cx="1029714" cy="1800200"/>
          </a:xfrm>
        </p:grpSpPr>
        <p:sp>
          <p:nvSpPr>
            <p:cNvPr id="13" name="Rectangle 12"/>
            <p:cNvSpPr/>
            <p:nvPr/>
          </p:nvSpPr>
          <p:spPr>
            <a:xfrm>
              <a:off x="743702" y="1052736"/>
              <a:ext cx="1029714" cy="180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4" name="Groupe 10"/>
            <p:cNvGrpSpPr/>
            <p:nvPr/>
          </p:nvGrpSpPr>
          <p:grpSpPr>
            <a:xfrm>
              <a:off x="1173473" y="1052736"/>
              <a:ext cx="527936" cy="1800200"/>
              <a:chOff x="1043608" y="908720"/>
              <a:chExt cx="527936" cy="1800200"/>
            </a:xfrm>
          </p:grpSpPr>
          <p:grpSp>
            <p:nvGrpSpPr>
              <p:cNvPr id="15" name="Groupe 14"/>
              <p:cNvGrpSpPr/>
              <p:nvPr/>
            </p:nvGrpSpPr>
            <p:grpSpPr>
              <a:xfrm>
                <a:off x="1043608" y="908720"/>
                <a:ext cx="527936" cy="648072"/>
                <a:chOff x="1043608" y="908720"/>
                <a:chExt cx="527936" cy="648072"/>
              </a:xfrm>
            </p:grpSpPr>
            <p:pic>
              <p:nvPicPr>
                <p:cNvPr id="17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63825" t="25795" r="9868" b="62596"/>
                <a:stretch>
                  <a:fillRect/>
                </a:stretch>
              </p:blipFill>
              <p:spPr bwMode="auto">
                <a:xfrm>
                  <a:off x="1187624" y="1218820"/>
                  <a:ext cx="383920" cy="3379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" name="Picture 2" descr="\\Megastorage2\marketing\_Gestion Projets &amp; Produits\Poliris\Poliris - Identité\Bonhomme\poliris assis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1043608" y="908720"/>
                  <a:ext cx="506910" cy="526124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63825" t="38162" r="9868" b="4947"/>
              <a:stretch>
                <a:fillRect/>
              </a:stretch>
            </p:blipFill>
            <p:spPr bwMode="auto">
              <a:xfrm>
                <a:off x="1259632" y="1556792"/>
                <a:ext cx="267075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1" name="Rectangle 20"/>
          <p:cNvSpPr/>
          <p:nvPr/>
        </p:nvSpPr>
        <p:spPr>
          <a:xfrm>
            <a:off x="107504" y="44624"/>
            <a:ext cx="88924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/>
              <a:t>La page home : </a:t>
            </a:r>
            <a:r>
              <a:rPr lang="fr-FR" sz="1100" u="sng" dirty="0" smtClean="0">
                <a:hlinkClick r:id="rId5"/>
              </a:rPr>
              <a:t>http://www.poliris.fr.x-portail.poliris.net/</a:t>
            </a:r>
            <a:r>
              <a:rPr lang="fr-FR" sz="1100" dirty="0" smtClean="0"/>
              <a:t> 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5496" y="1340768"/>
            <a:ext cx="2592288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Choix des couleurs sur le CMS</a:t>
            </a:r>
            <a:endParaRPr kumimoji="0" 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4" name="Connecteur droit avec flèche 23"/>
          <p:cNvCxnSpPr/>
          <p:nvPr/>
        </p:nvCxnSpPr>
        <p:spPr bwMode="auto">
          <a:xfrm flipH="1">
            <a:off x="1475656" y="1268760"/>
            <a:ext cx="10801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ZoneTexte 24"/>
          <p:cNvSpPr txBox="1"/>
          <p:nvPr/>
        </p:nvSpPr>
        <p:spPr>
          <a:xfrm>
            <a:off x="6300192" y="1137513"/>
            <a:ext cx="2771800" cy="455509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TODO List home A&amp;B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Solution intégration du slider 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Dernières réalisations Affichage PDV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Choix des couleurs du slider sur le CMS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Affichage slider en défilement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Affichages « Nos dernières réalisation » en aléatoire (pas de défilement) 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Avis client PDV sur 3 avis 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Actualités affichage en PDV sur les 3 points 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gestion de aléatoire 50/50 la home A et B</a:t>
            </a: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choix des couleurs sur le CMS pour les blocs « Nos réalisation » « avis clients » « Nous contacter »  </a:t>
            </a:r>
          </a:p>
          <a:p>
            <a:pPr marL="0" lvl="2"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Intégrer l’url de redirection « Espace agence sur la page </a:t>
            </a:r>
            <a:r>
              <a:rPr lang="fr-FR" sz="1200" dirty="0" smtClean="0">
                <a:hlinkClick r:id="rId6"/>
              </a:rPr>
              <a:t>http://www.poliris.fr.x-portail.poliris.net/espace_agence.htm</a:t>
            </a: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395536" y="4293096"/>
            <a:ext cx="3888432" cy="3600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Page gérée entièrement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par MIKA 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8" name="Connecteur droit avec flèche 27"/>
          <p:cNvCxnSpPr/>
          <p:nvPr/>
        </p:nvCxnSpPr>
        <p:spPr bwMode="auto">
          <a:xfrm>
            <a:off x="7164288" y="476672"/>
            <a:ext cx="6480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ectangle 28"/>
          <p:cNvSpPr/>
          <p:nvPr/>
        </p:nvSpPr>
        <p:spPr bwMode="auto">
          <a:xfrm>
            <a:off x="4644008" y="188640"/>
            <a:ext cx="2592288" cy="3326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Accès page espace client</a:t>
            </a:r>
            <a:endParaRPr kumimoji="0" 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14288"/>
            <a:ext cx="9048750" cy="6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5868144" y="3717032"/>
            <a:ext cx="1152128" cy="6480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Affichage PDV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347864" y="764704"/>
            <a:ext cx="1440160" cy="6480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Slider: Affichage en défilement</a:t>
            </a:r>
            <a:r>
              <a:rPr kumimoji="0" lang="fr-F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endParaRPr kumimoji="0" 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95536" y="4293096"/>
            <a:ext cx="3888432" cy="3600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Page gérée entièrement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par MIKA 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47625"/>
            <a:ext cx="9096375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6516216" y="1137513"/>
            <a:ext cx="2555776" cy="34470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TODO List Sites Mobile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Gestion du slider en conflit 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err="1" smtClean="0"/>
              <a:t>Prio</a:t>
            </a:r>
            <a:r>
              <a:rPr lang="fr-FR" sz="1200" dirty="0" smtClean="0"/>
              <a:t> 1 pour Mika pour redonner la main à </a:t>
            </a:r>
            <a:r>
              <a:rPr lang="fr-FR" sz="1200" dirty="0" err="1" smtClean="0"/>
              <a:t>Pyxi</a:t>
            </a:r>
            <a:r>
              <a:rPr lang="fr-FR" sz="1200" dirty="0" smtClean="0"/>
              <a:t> pour la gestion du contenu</a:t>
            </a:r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Insérer tous les liens de redirection + formulaires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b="1" dirty="0" smtClean="0"/>
              <a:t>Contenu:</a:t>
            </a:r>
          </a:p>
          <a:p>
            <a:pPr lvl="1"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Intégration contenu</a:t>
            </a:r>
          </a:p>
          <a:p>
            <a:pPr lvl="1"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Embedded vidéo (déjà fournie à Jamal)</a:t>
            </a:r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95536" y="4869160"/>
            <a:ext cx="3888432" cy="3600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Page gérée entièrement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par Mika 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0" cy="26161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100" dirty="0" smtClean="0"/>
              <a:t>La page mobile : </a:t>
            </a:r>
            <a:r>
              <a:rPr lang="fr-FR" sz="1100" u="sng" dirty="0" smtClean="0">
                <a:hlinkClick r:id="rId3"/>
              </a:rPr>
              <a:t>http://www.poliris.fr.x-portail.poliris.net/mobile.htm</a:t>
            </a:r>
            <a:endParaRPr lang="fr-FR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720" y="261565"/>
            <a:ext cx="8509768" cy="662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6516216" y="1521946"/>
            <a:ext cx="2555776" cy="233910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TODO List Espace Agence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dirty="0" smtClean="0"/>
              <a:t> Authentification</a:t>
            </a:r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r>
              <a:rPr lang="fr-FR" sz="1200" b="1" dirty="0" smtClean="0"/>
              <a:t>Contenu:</a:t>
            </a:r>
          </a:p>
          <a:p>
            <a:pPr lvl="1"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Intégration contenu</a:t>
            </a:r>
          </a:p>
          <a:p>
            <a:pPr lvl="1">
              <a:buFont typeface="Arial" pitchFamily="34" charset="0"/>
              <a:buChar char="•"/>
            </a:pPr>
            <a:r>
              <a:rPr lang="fr-FR" sz="1200" dirty="0" smtClean="0"/>
              <a:t> </a:t>
            </a:r>
            <a:r>
              <a:rPr lang="fr-FR" sz="1200" dirty="0" smtClean="0"/>
              <a:t>Faire un lien pour la facture client en ligne</a:t>
            </a:r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 lvl="1"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 smtClean="0"/>
          </a:p>
          <a:p>
            <a:pPr>
              <a:buFont typeface="Arial" pitchFamily="34" charset="0"/>
              <a:buChar char="•"/>
            </a:pPr>
            <a:endParaRPr lang="fr-FR" sz="1200" dirty="0"/>
          </a:p>
        </p:txBody>
      </p:sp>
      <p:cxnSp>
        <p:nvCxnSpPr>
          <p:cNvPr id="5" name="Connecteur droit avec flèche 4"/>
          <p:cNvCxnSpPr/>
          <p:nvPr/>
        </p:nvCxnSpPr>
        <p:spPr bwMode="auto">
          <a:xfrm flipV="1">
            <a:off x="2987824" y="4005064"/>
            <a:ext cx="1368152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395536" y="4869160"/>
            <a:ext cx="3888432" cy="36004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Page gérée entièrement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par </a:t>
            </a:r>
            <a:r>
              <a:rPr kumimoji="0" lang="fr-FR" sz="1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Pyxi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1560" y="3933056"/>
            <a:ext cx="2520280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Demande d’authentification 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4572000" cy="43088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100" dirty="0" smtClean="0"/>
              <a:t>La page espace agence :  </a:t>
            </a:r>
            <a:r>
              <a:rPr lang="fr-FR" sz="1100" u="sng" dirty="0" smtClean="0">
                <a:hlinkClick r:id="rId3"/>
              </a:rPr>
              <a:t>http://www.poliris.fr.x-portail.poliris.net/espace_agence.htm</a:t>
            </a:r>
            <a:endParaRPr lang="fr-FR" sz="1100" dirty="0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5724128" y="4293096"/>
            <a:ext cx="194421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Accédez à vos</a:t>
            </a:r>
            <a:r>
              <a:rPr kumimoji="0" lang="fr-FR" sz="105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Factures &gt; </a:t>
            </a:r>
            <a:endParaRPr kumimoji="0" lang="fr-F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C:\Users\EMMANU~1.JAC\AppData\Local\Temp\Rar$DIa0.039\Poliris_LightBOx_Identifiant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699288" cy="685800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6516216" y="2420888"/>
            <a:ext cx="262778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OK</a:t>
            </a:r>
          </a:p>
          <a:p>
            <a:pPr algn="ctr"/>
            <a:r>
              <a:rPr lang="fr-F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Go intégration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Myriad Pro"/>
        <a:ea typeface=""/>
        <a:cs typeface="Arial"/>
      </a:majorFont>
      <a:minorFont>
        <a:latin typeface="Myriad Pro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9766</TotalTime>
  <Words>594</Words>
  <Application>Microsoft Office PowerPoint</Application>
  <PresentationFormat>Affichage à l'écran (4:3)</PresentationFormat>
  <Paragraphs>150</Paragraphs>
  <Slides>26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8" baseType="lpstr">
      <vt:lpstr>Modèle par défaut</vt:lpstr>
      <vt:lpstr>Image</vt:lpstr>
      <vt:lpstr>Poliris.fr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Poliris.fr</dc:title>
  <dc:creator>Emmanuelle JACOB</dc:creator>
  <cp:lastModifiedBy>Emmanuelle JACOB</cp:lastModifiedBy>
  <cp:revision>798</cp:revision>
  <dcterms:created xsi:type="dcterms:W3CDTF">2012-03-08T09:43:35Z</dcterms:created>
  <dcterms:modified xsi:type="dcterms:W3CDTF">2012-07-24T16:55:50Z</dcterms:modified>
</cp:coreProperties>
</file>